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 snapToObjects="1">
      <p:cViewPr varScale="1">
        <p:scale>
          <a:sx n="104" d="100"/>
          <a:sy n="104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807086"/>
          </a:xfrm>
        </p:spPr>
        <p:txBody>
          <a:bodyPr/>
          <a:lstStyle/>
          <a:p>
            <a:r>
              <a:rPr lang="en-US" sz="5400" dirty="0" smtClean="0"/>
              <a:t>Parallel Computing: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A Raspberry Pi Cluster experiment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380514"/>
            <a:ext cx="8791575" cy="16557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Damon </a:t>
            </a:r>
            <a:r>
              <a:rPr lang="en-US" dirty="0" err="1" smtClean="0"/>
              <a:t>alcorn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Pete McPherson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Elizabeth </a:t>
            </a:r>
            <a:r>
              <a:rPr lang="en-US" dirty="0" err="1" smtClean="0"/>
              <a:t>wanic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1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investigated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build a supercomputer</a:t>
            </a:r>
          </a:p>
          <a:p>
            <a:pPr lvl="1"/>
            <a:r>
              <a:rPr lang="en-US" sz="2800" dirty="0" smtClean="0"/>
              <a:t>Hardware</a:t>
            </a:r>
          </a:p>
          <a:p>
            <a:pPr lvl="1"/>
            <a:r>
              <a:rPr lang="en-US" sz="2800" dirty="0" smtClean="0"/>
              <a:t>Software</a:t>
            </a:r>
          </a:p>
          <a:p>
            <a:r>
              <a:rPr lang="en-US" sz="3200" dirty="0" smtClean="0"/>
              <a:t>What tasks are good/bad for parallelization</a:t>
            </a:r>
          </a:p>
          <a:p>
            <a:r>
              <a:rPr lang="en-US" sz="3200" dirty="0" smtClean="0"/>
              <a:t>How to make parallelization happen on our system</a:t>
            </a:r>
          </a:p>
        </p:txBody>
      </p:sp>
    </p:spTree>
    <p:extLst>
      <p:ext uri="{BB962C8B-B14F-4D97-AF65-F5344CB8AC3E}">
        <p14:creationId xmlns:p14="http://schemas.microsoft.com/office/powerpoint/2010/main" val="167208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93" y="1063020"/>
            <a:ext cx="3806391" cy="50751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952999" cy="1478570"/>
          </a:xfrm>
        </p:spPr>
        <p:txBody>
          <a:bodyPr/>
          <a:lstStyle/>
          <a:p>
            <a:pPr algn="ctr"/>
            <a:r>
              <a:rPr lang="en-US" dirty="0" smtClean="0"/>
              <a:t>Our Cluster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41" y="1063020"/>
            <a:ext cx="3812478" cy="50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62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Set up concerns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Operating System</a:t>
            </a:r>
          </a:p>
          <a:p>
            <a:r>
              <a:rPr lang="en-US" sz="2800" dirty="0" smtClean="0"/>
              <a:t>Configure /</a:t>
            </a:r>
            <a:r>
              <a:rPr lang="en-US" sz="2800" dirty="0" err="1" smtClean="0"/>
              <a:t>etc</a:t>
            </a:r>
            <a:r>
              <a:rPr lang="en-US" sz="2800" dirty="0" smtClean="0"/>
              <a:t>/hosts with node names and IP addresses</a:t>
            </a:r>
          </a:p>
          <a:p>
            <a:r>
              <a:rPr lang="en-US" sz="2800" dirty="0" smtClean="0"/>
              <a:t>Enable password-less SSH</a:t>
            </a:r>
          </a:p>
          <a:p>
            <a:r>
              <a:rPr lang="en-US" sz="2800" dirty="0" smtClean="0"/>
              <a:t>Install NFS for file sharing </a:t>
            </a:r>
          </a:p>
          <a:p>
            <a:r>
              <a:rPr lang="en-US" sz="2800" dirty="0" smtClean="0"/>
              <a:t>Download MPICH and install dependencies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0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Experimentation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323069"/>
            <a:ext cx="9905999" cy="3418704"/>
          </a:xfrm>
        </p:spPr>
        <p:txBody>
          <a:bodyPr numCol="1">
            <a:normAutofit/>
          </a:bodyPr>
          <a:lstStyle/>
          <a:p>
            <a:r>
              <a:rPr lang="en-US" sz="3200" dirty="0" smtClean="0"/>
              <a:t>Brute force password cracking</a:t>
            </a:r>
          </a:p>
          <a:p>
            <a:r>
              <a:rPr lang="en-US" sz="3200" dirty="0" smtClean="0"/>
              <a:t>Compute all possible passwords and hash them</a:t>
            </a:r>
          </a:p>
          <a:p>
            <a:r>
              <a:rPr lang="en-US" sz="3200" dirty="0" smtClean="0"/>
              <a:t>Compare hashes with password file</a:t>
            </a:r>
          </a:p>
          <a:p>
            <a:r>
              <a:rPr lang="en-US" sz="3200" dirty="0" smtClean="0"/>
              <a:t>14, 776, 336 hashes were computed</a:t>
            </a:r>
          </a:p>
        </p:txBody>
      </p:sp>
    </p:spTree>
    <p:extLst>
      <p:ext uri="{BB962C8B-B14F-4D97-AF65-F5344CB8AC3E}">
        <p14:creationId xmlns:p14="http://schemas.microsoft.com/office/powerpoint/2010/main" val="394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Results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Running time with one processor was </a:t>
            </a:r>
            <a:r>
              <a:rPr lang="en-US" sz="3200" dirty="0" smtClean="0"/>
              <a:t>24 </a:t>
            </a:r>
            <a:r>
              <a:rPr lang="en-US" sz="3200" dirty="0"/>
              <a:t>seconds  </a:t>
            </a:r>
          </a:p>
          <a:p>
            <a:r>
              <a:rPr lang="en-US" sz="3200" dirty="0" smtClean="0"/>
              <a:t>Two slaves</a:t>
            </a:r>
            <a:r>
              <a:rPr lang="en-US" sz="3200" dirty="0" smtClean="0"/>
              <a:t> </a:t>
            </a:r>
            <a:r>
              <a:rPr lang="en-US" sz="3200" dirty="0" smtClean="0"/>
              <a:t>cut </a:t>
            </a:r>
            <a:r>
              <a:rPr lang="en-US" sz="3200" dirty="0"/>
              <a:t>this to 12 seconds</a:t>
            </a:r>
          </a:p>
          <a:p>
            <a:r>
              <a:rPr lang="en-US" sz="3200" dirty="0"/>
              <a:t>Eight </a:t>
            </a:r>
            <a:r>
              <a:rPr lang="en-US" sz="3200" dirty="0" smtClean="0"/>
              <a:t>slaves </a:t>
            </a:r>
            <a:r>
              <a:rPr lang="en-US" sz="3200" dirty="0"/>
              <a:t>cut the time to 2 seconds </a:t>
            </a:r>
          </a:p>
          <a:p>
            <a:r>
              <a:rPr lang="en-US" sz="3200" dirty="0"/>
              <a:t>Could not get a faster time than 2 seconds, even with use of all 16 processors </a:t>
            </a:r>
            <a:r>
              <a:rPr lang="en-US" sz="3200" dirty="0" smtClean="0"/>
              <a:t>(1 master, 15 slaves)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559" y="350793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Sample Results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2" y="1829363"/>
            <a:ext cx="5041557" cy="37811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13911" r="9047" b="1293"/>
          <a:stretch/>
        </p:blipFill>
        <p:spPr>
          <a:xfrm>
            <a:off x="6294652" y="1829363"/>
            <a:ext cx="5239264" cy="37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278" y="256648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smtClean="0"/>
              <a:t>The End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97462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41</TotalTime>
  <Words>138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Trebuchet MS</vt:lpstr>
      <vt:lpstr>Tw Cen MT</vt:lpstr>
      <vt:lpstr>Arial</vt:lpstr>
      <vt:lpstr>Circuit</vt:lpstr>
      <vt:lpstr>Parallel Computing: A Raspberry Pi Cluster experiment</vt:lpstr>
      <vt:lpstr>We investigated</vt:lpstr>
      <vt:lpstr>Our Cluster</vt:lpstr>
      <vt:lpstr>Set up concerns</vt:lpstr>
      <vt:lpstr>Experimentation</vt:lpstr>
      <vt:lpstr>Results </vt:lpstr>
      <vt:lpstr>Sample Results </vt:lpstr>
      <vt:lpstr>The End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Computing: A Raspberry Pi Cluster experiment</dc:title>
  <dc:creator>Liz Wanic</dc:creator>
  <cp:lastModifiedBy>Liz Wanic</cp:lastModifiedBy>
  <cp:revision>8</cp:revision>
  <cp:lastPrinted>2017-03-07T22:05:25Z</cp:lastPrinted>
  <dcterms:created xsi:type="dcterms:W3CDTF">2017-03-06T05:35:45Z</dcterms:created>
  <dcterms:modified xsi:type="dcterms:W3CDTF">2017-03-07T22:16:06Z</dcterms:modified>
</cp:coreProperties>
</file>